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147D22-86F8-C9B2-E71E-A48EF7E8A3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86AD9-2303-5196-730F-DFE5B1967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60875-C59D-8197-B2BD-75087D234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98409-56B9-7F73-443D-3477A98B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97D7-2CD0-9BC7-4A5A-BC1B80AFA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C4624-97B1-73E5-5E9F-3885ED77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95288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9CFC3-F0B8-0185-BA30-9B4EEA53B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C1F6A1-12D9-D4B3-343D-39F19B51E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7C06D-1297-7499-07CA-9E4C0CD4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033AF-61EB-4103-C097-2971F5AFF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9AB3A-A4E5-898E-222A-4D98B6DE2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85671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7BC7B2-2C16-C98E-6318-13DC41801F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45939-0AE8-113E-0387-F08A34132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705F8-C29B-A445-96E8-AFCBF03A1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66B80-8D40-B826-2E03-37A341C7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CA4B1-88F3-1DD0-7338-ADC2338A4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690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E3C8B-8463-B729-483B-1231806C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2C44F-DC40-B3C1-75F3-DB314266B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35575-7162-3C60-2BDD-1BD0AEC5D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5187E-7E77-39A7-6CEF-9269E5F2B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CDB5A-980C-651A-76A2-7593D22E5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42287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222FB-5FBD-792E-7109-BAF4A289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F6EC8-7601-A464-0281-997F37032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10468-3F0C-4E30-35D5-3DB54E20C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A0586-4244-39DB-8465-E2F23AE55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1A7FC-403A-2DE1-1A1B-EC8891E96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7977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33E1F-3674-D9C7-3A3A-0D871BE08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3BE28-BF08-E180-81ED-1AA30BC328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BCE40-CFBB-DDBE-26BC-CB9BAF900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1F589-4337-1747-D19D-490887AE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84CB7-A830-D43A-78A2-7C967CA32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56360-446E-1E2C-24D3-A95A25D57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20950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252CB-1C69-6818-F546-65FB678D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8F17B-7223-28E5-CF3F-C263303A5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54A08-942E-6E07-2C2D-1B12D30D6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7CA7F1-BE47-3E0D-3CDE-124E6F333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A50CF7-B9A8-3939-28B4-DDA01CC961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0EF95F-16D7-7812-9563-51FD36E4B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91C16E-5A27-8152-3897-80160514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E938F1-2660-933C-0182-D41C5F0EC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62250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68F8E-72A4-D767-40B9-F825836CC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E15E2B-CD90-8105-E320-DFD59B52F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98DAD-C69D-9C95-FFFA-F4A4FE82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315C0-FE4F-4441-5681-A7178F03A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87354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CEAB79-F0EB-25B9-E454-3D6009C95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FA6B14-8E97-E0CB-F22B-8E7B09B3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B009D1-D91F-AC89-92E5-6C868B0FC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7107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A2B45-EB08-7DB8-E0C9-3464EA37C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882D-DA16-7E29-5E3D-23457E70D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3F6643-A53D-3174-194D-73B09E6DC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CA2DC-2721-F6C5-EC43-8FE11C42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C82BC-077E-076C-FCE5-E04467EC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CCC88-7C50-D642-D282-D981A7F3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5459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3F3BD-0C55-8A87-135E-AD89C7241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F05AC9-B86B-6834-E0F8-03E15E1B2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FDF8A-D39A-637D-D581-53E28D9CD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84305-3D9C-FD3E-FE74-2F6BAE727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B60D4-C28F-58C6-FE91-019746DC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9D5A2-BA9D-23D1-85B7-1600CE21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67562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622529-20D3-6861-5B64-A728B231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F4577-E556-FA16-85D4-55F393935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03305-D31E-A40C-4C22-C1AA8CFDA1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B72D3D-AA66-E94E-83B7-C0C008FEBB36}" type="datetimeFigureOut">
              <a:rPr lang="en-TR" smtClean="0"/>
              <a:t>18.08.2026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F4771-294C-439B-A2EF-FA8BB6913D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5B7C4-8E1F-D43D-D76B-5D80FC82C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DBCAA5-DF03-1740-B8B7-8D8AFFB63233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7828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4BAAF1-B3F4-5560-BECA-4C09CFC0E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2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2141E-4AF2-96DE-D7AC-6B8EB6AFC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0C513-126A-8DD6-BD68-9E7F355FA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0782"/>
            <a:ext cx="9144000" cy="1630763"/>
          </a:xfrm>
        </p:spPr>
        <p:txBody>
          <a:bodyPr/>
          <a:lstStyle/>
          <a:p>
            <a:endParaRPr lang="en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16930-B550-73EA-51CB-02B78351C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4466"/>
            <a:ext cx="9144000" cy="1130907"/>
          </a:xfrm>
        </p:spPr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267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B8C4E-2825-36B7-5196-EFF4DCE15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04D5-E34D-00E8-17A9-B8BEFC771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0782"/>
            <a:ext cx="9144000" cy="1630763"/>
          </a:xfrm>
        </p:spPr>
        <p:txBody>
          <a:bodyPr/>
          <a:lstStyle/>
          <a:p>
            <a:endParaRPr lang="en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14A655-43DF-B8C8-6EBD-29F856279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4466"/>
            <a:ext cx="9144000" cy="1130907"/>
          </a:xfrm>
        </p:spPr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15978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GONCAY ÇAYLAK</dc:creator>
  <cp:lastModifiedBy>GONCAY ÇAYLAK</cp:lastModifiedBy>
  <cp:revision>2</cp:revision>
  <dcterms:created xsi:type="dcterms:W3CDTF">2026-08-18T13:39:05Z</dcterms:created>
  <dcterms:modified xsi:type="dcterms:W3CDTF">2026-08-18T13:41:22Z</dcterms:modified>
</cp:coreProperties>
</file>